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331" r:id="rId5"/>
    <p:sldId id="317" r:id="rId6"/>
    <p:sldId id="318" r:id="rId7"/>
    <p:sldId id="319" r:id="rId8"/>
    <p:sldId id="320" r:id="rId9"/>
    <p:sldId id="321" r:id="rId10"/>
    <p:sldId id="330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264" r:id="rId20"/>
    <p:sldId id="332" r:id="rId21"/>
    <p:sldId id="293" r:id="rId22"/>
    <p:sldId id="294" r:id="rId23"/>
    <p:sldId id="273" r:id="rId24"/>
    <p:sldId id="295" r:id="rId25"/>
    <p:sldId id="296" r:id="rId26"/>
    <p:sldId id="299" r:id="rId27"/>
    <p:sldId id="301" r:id="rId28"/>
    <p:sldId id="305" r:id="rId29"/>
    <p:sldId id="306" r:id="rId30"/>
    <p:sldId id="316" r:id="rId3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C7AC"/>
    <a:srgbClr val="D2B4A6"/>
    <a:srgbClr val="734F29"/>
    <a:srgbClr val="D24726"/>
    <a:srgbClr val="DD462F"/>
    <a:srgbClr val="AEB785"/>
    <a:srgbClr val="EFD5A2"/>
    <a:srgbClr val="3B3026"/>
    <a:srgbClr val="ECE1CA"/>
    <a:srgbClr val="795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43" autoAdjust="0"/>
    <p:restoredTop sz="94280" autoAdjust="0"/>
  </p:normalViewPr>
  <p:slideViewPr>
    <p:cSldViewPr snapToGrid="0">
      <p:cViewPr>
        <p:scale>
          <a:sx n="87" d="100"/>
          <a:sy n="87" d="100"/>
        </p:scale>
        <p:origin x="1212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undo custSel modSld modMainMaster modNotesMaster modHandout">
      <pc:chgData name="Fake Test User" userId="SID-0" providerId="Test" clId="FakeClientId" dt="2019-08-07T02:27:27.864" v="75" actId="790"/>
      <pc:docMkLst>
        <pc:docMk/>
      </pc:docMkLst>
      <pc:sldChg chg="modSp mod modNotes">
        <pc:chgData name="Fake Test User" userId="SID-0" providerId="Test" clId="FakeClientId" dt="2019-08-06T10:58:08.319" v="30" actId="790"/>
        <pc:sldMkLst>
          <pc:docMk/>
          <pc:sldMk cId="2471807738" sldId="256"/>
        </pc:sldMkLst>
        <pc:spChg chg="mod">
          <ac:chgData name="Fake Test User" userId="SID-0" providerId="Test" clId="FakeClientId" dt="2019-08-06T10:58:08.319" v="30" actId="790"/>
          <ac:spMkLst>
            <pc:docMk/>
            <pc:sldMk cId="2471807738" sldId="256"/>
            <ac:spMk id="2" creationId="{00000000-0000-0000-0000-000000000000}"/>
          </ac:spMkLst>
        </pc:spChg>
        <pc:spChg chg="mod">
          <ac:chgData name="Fake Test User" userId="SID-0" providerId="Test" clId="FakeClientId" dt="2019-08-06T10:58:08.319" v="30" actId="790"/>
          <ac:spMkLst>
            <pc:docMk/>
            <pc:sldMk cId="2471807738" sldId="256"/>
            <ac:spMk id="3" creationId="{00000000-0000-0000-0000-000000000000}"/>
          </ac:spMkLst>
        </pc:spChg>
      </pc:sldChg>
      <pc:sldChg chg="modSp mod modNotes">
        <pc:chgData name="Fake Test User" userId="SID-0" providerId="Test" clId="FakeClientId" dt="2019-08-07T02:26:51.257" v="74" actId="1036"/>
        <pc:sldMkLst>
          <pc:docMk/>
          <pc:sldMk cId="1328676004" sldId="257"/>
        </pc:sldMkLst>
        <pc:spChg chg="mod">
          <ac:chgData name="Fake Test User" userId="SID-0" providerId="Test" clId="FakeClientId" dt="2019-08-06T10:57:48.910" v="27" actId="790"/>
          <ac:spMkLst>
            <pc:docMk/>
            <pc:sldMk cId="1328676004" sldId="257"/>
            <ac:spMk id="2" creationId="{00000000-0000-0000-0000-000000000000}"/>
          </ac:spMkLst>
        </pc:spChg>
        <pc:spChg chg="mod">
          <ac:chgData name="Fake Test User" userId="SID-0" providerId="Test" clId="FakeClientId" dt="2019-08-06T11:00:00.581" v="40" actId="14100"/>
          <ac:spMkLst>
            <pc:docMk/>
            <pc:sldMk cId="1328676004" sldId="257"/>
            <ac:spMk id="3" creationId="{00000000-0000-0000-0000-000000000000}"/>
          </ac:spMkLst>
        </pc:spChg>
        <pc:picChg chg="mod">
          <ac:chgData name="Fake Test User" userId="SID-0" providerId="Test" clId="FakeClientId" dt="2019-08-07T02:26:43.617" v="72" actId="1035"/>
          <ac:picMkLst>
            <pc:docMk/>
            <pc:sldMk cId="1328676004" sldId="257"/>
            <ac:picMk id="6" creationId="{00000000-0000-0000-0000-000000000000}"/>
          </ac:picMkLst>
        </pc:picChg>
        <pc:picChg chg="mod">
          <ac:chgData name="Fake Test User" userId="SID-0" providerId="Test" clId="FakeClientId" dt="2019-08-06T11:00:29.767" v="41" actId="14826"/>
          <ac:picMkLst>
            <pc:docMk/>
            <pc:sldMk cId="1328676004" sldId="257"/>
            <ac:picMk id="7" creationId="{00000000-0000-0000-0000-000000000000}"/>
          </ac:picMkLst>
        </pc:picChg>
        <pc:picChg chg="mod">
          <ac:chgData name="Fake Test User" userId="SID-0" providerId="Test" clId="FakeClientId" dt="2019-08-07T02:26:51.257" v="74" actId="1036"/>
          <ac:picMkLst>
            <pc:docMk/>
            <pc:sldMk cId="1328676004" sldId="257"/>
            <ac:picMk id="9" creationId="{00000000-0000-0000-0000-000000000000}"/>
          </ac:picMkLst>
        </pc:picChg>
        <pc:picChg chg="mod">
          <ac:chgData name="Fake Test User" userId="SID-0" providerId="Test" clId="FakeClientId" dt="2019-08-06T11:00:49.781" v="42" actId="14826"/>
          <ac:picMkLst>
            <pc:docMk/>
            <pc:sldMk cId="1328676004" sldId="257"/>
            <ac:picMk id="11" creationId="{00000000-0000-0000-0000-000000000000}"/>
          </ac:picMkLst>
        </pc:picChg>
      </pc:sldChg>
      <pc:sldChg chg="modSp mod modNotes">
        <pc:chgData name="Fake Test User" userId="SID-0" providerId="Test" clId="FakeClientId" dt="2019-08-06T10:59:35.146" v="33" actId="14826"/>
        <pc:sldMkLst>
          <pc:docMk/>
          <pc:sldMk cId="2090733893" sldId="262"/>
        </pc:sldMkLst>
        <pc:spChg chg="mod">
          <ac:chgData name="Fake Test User" userId="SID-0" providerId="Test" clId="FakeClientId" dt="2019-08-06T10:57:43.598" v="26" actId="790"/>
          <ac:spMkLst>
            <pc:docMk/>
            <pc:sldMk cId="2090733893" sldId="262"/>
            <ac:spMk id="2" creationId="{00000000-0000-0000-0000-000000000000}"/>
          </ac:spMkLst>
        </pc:spChg>
        <pc:spChg chg="mod">
          <ac:chgData name="Fake Test User" userId="SID-0" providerId="Test" clId="FakeClientId" dt="2019-08-06T10:57:43.598" v="26" actId="790"/>
          <ac:spMkLst>
            <pc:docMk/>
            <pc:sldMk cId="2090733893" sldId="262"/>
            <ac:spMk id="3" creationId="{00000000-0000-0000-0000-000000000000}"/>
          </ac:spMkLst>
        </pc:spChg>
        <pc:picChg chg="mod">
          <ac:chgData name="Fake Test User" userId="SID-0" providerId="Test" clId="FakeClientId" dt="2019-08-06T10:59:16.100" v="32" actId="14826"/>
          <ac:picMkLst>
            <pc:docMk/>
            <pc:sldMk cId="2090733893" sldId="262"/>
            <ac:picMk id="4" creationId="{00000000-0000-0000-0000-000000000000}"/>
          </ac:picMkLst>
        </pc:picChg>
        <pc:picChg chg="mod">
          <ac:chgData name="Fake Test User" userId="SID-0" providerId="Test" clId="FakeClientId" dt="2019-08-06T10:59:35.146" v="33" actId="14826"/>
          <ac:picMkLst>
            <pc:docMk/>
            <pc:sldMk cId="2090733893" sldId="262"/>
            <ac:picMk id="5" creationId="{00000000-0000-0000-0000-000000000000}"/>
          </ac:picMkLst>
        </pc:picChg>
        <pc:picChg chg="mod">
          <ac:chgData name="Fake Test User" userId="SID-0" providerId="Test" clId="FakeClientId" dt="2019-08-06T10:58:59.835" v="31" actId="14826"/>
          <ac:picMkLst>
            <pc:docMk/>
            <pc:sldMk cId="2090733893" sldId="262"/>
            <ac:picMk id="6" creationId="{00000000-0000-0000-0000-000000000000}"/>
          </ac:picMkLst>
        </pc:picChg>
      </pc:sldChg>
      <pc:sldChg chg="modSp mod modNotes">
        <pc:chgData name="Fake Test User" userId="SID-0" providerId="Test" clId="FakeClientId" dt="2019-08-07T02:27:27.864" v="75" actId="790"/>
        <pc:sldMkLst>
          <pc:docMk/>
          <pc:sldMk cId="2317502127" sldId="263"/>
        </pc:sldMkLst>
        <pc:spChg chg="mod">
          <ac:chgData name="Fake Test User" userId="SID-0" providerId="Test" clId="FakeClientId" dt="2019-08-06T10:58:02.882" v="29" actId="790"/>
          <ac:spMkLst>
            <pc:docMk/>
            <pc:sldMk cId="2317502127" sldId="263"/>
            <ac:spMk id="2" creationId="{00000000-0000-0000-0000-000000000000}"/>
          </ac:spMkLst>
        </pc:spChg>
        <pc:spChg chg="mod">
          <ac:chgData name="Fake Test User" userId="SID-0" providerId="Test" clId="FakeClientId" dt="2019-08-07T02:21:10.668" v="58" actId="14100"/>
          <ac:spMkLst>
            <pc:docMk/>
            <pc:sldMk cId="2317502127" sldId="263"/>
            <ac:spMk id="3" creationId="{00000000-0000-0000-0000-000000000000}"/>
          </ac:spMkLst>
        </pc:spChg>
        <pc:spChg chg="mod">
          <ac:chgData name="Fake Test User" userId="SID-0" providerId="Test" clId="FakeClientId" dt="2019-08-06T10:58:02.882" v="29" actId="790"/>
          <ac:spMkLst>
            <pc:docMk/>
            <pc:sldMk cId="2317502127" sldId="263"/>
            <ac:spMk id="4" creationId="{00000000-0000-0000-0000-000000000000}"/>
          </ac:spMkLst>
        </pc:spChg>
        <pc:spChg chg="mod">
          <ac:chgData name="Fake Test User" userId="SID-0" providerId="Test" clId="FakeClientId" dt="2019-08-07T02:25:30.731" v="61"/>
          <ac:spMkLst>
            <pc:docMk/>
            <pc:sldMk cId="2317502127" sldId="263"/>
            <ac:spMk id="8" creationId="{00000000-0000-0000-0000-000000000000}"/>
          </ac:spMkLst>
        </pc:spChg>
        <pc:spChg chg="mod">
          <ac:chgData name="Fake Test User" userId="SID-0" providerId="Test" clId="FakeClientId" dt="2019-08-07T02:25:58.979" v="63"/>
          <ac:spMkLst>
            <pc:docMk/>
            <pc:sldMk cId="2317502127" sldId="263"/>
            <ac:spMk id="9" creationId="{00000000-0000-0000-0000-000000000000}"/>
          </ac:spMkLst>
        </pc:spChg>
      </pc:sldChg>
      <pc:sldChg chg="modSp mod modNotes">
        <pc:chgData name="Fake Test User" userId="SID-0" providerId="Test" clId="FakeClientId" dt="2019-08-06T11:01:19.420" v="43" actId="14826"/>
        <pc:sldMkLst>
          <pc:docMk/>
          <pc:sldMk cId="1531532291" sldId="264"/>
        </pc:sldMkLst>
        <pc:spChg chg="mod">
          <ac:chgData name="Fake Test User" userId="SID-0" providerId="Test" clId="FakeClientId" dt="2019-08-06T10:57:57.351" v="28" actId="790"/>
          <ac:spMkLst>
            <pc:docMk/>
            <pc:sldMk cId="1531532291" sldId="264"/>
            <ac:spMk id="2" creationId="{00000000-0000-0000-0000-000000000000}"/>
          </ac:spMkLst>
        </pc:spChg>
        <pc:spChg chg="mod">
          <ac:chgData name="Fake Test User" userId="SID-0" providerId="Test" clId="FakeClientId" dt="2019-08-06T10:57:57.351" v="28" actId="790"/>
          <ac:spMkLst>
            <pc:docMk/>
            <pc:sldMk cId="1531532291" sldId="264"/>
            <ac:spMk id="3" creationId="{00000000-0000-0000-0000-000000000000}"/>
          </ac:spMkLst>
        </pc:spChg>
        <pc:picChg chg="mod">
          <ac:chgData name="Fake Test User" userId="SID-0" providerId="Test" clId="FakeClientId" dt="2019-08-06T11:01:19.420" v="43" actId="14826"/>
          <ac:picMkLst>
            <pc:docMk/>
            <pc:sldMk cId="1531532291" sldId="264"/>
            <ac:picMk id="5" creationId="{00000000-0000-0000-0000-000000000000}"/>
          </ac:picMkLst>
        </pc:picChg>
      </pc:sldChg>
      <pc:sldMasterChg chg="modSp mod modSldLayout">
        <pc:chgData name="Fake Test User" userId="SID-0" providerId="Test" clId="FakeClientId" dt="2019-08-06T10:55:52.560" v="17" actId="790"/>
        <pc:sldMasterMkLst>
          <pc:docMk/>
          <pc:sldMasterMk cId="946754946" sldId="2147483660"/>
        </pc:sldMasterMkLst>
        <pc:spChg chg="mod">
          <ac:chgData name="Fake Test User" userId="SID-0" providerId="Test" clId="FakeClientId" dt="2019-08-06T10:54:42.159" v="6" actId="790"/>
          <ac:spMkLst>
            <pc:docMk/>
            <pc:sldMasterMk cId="946754946" sldId="2147483660"/>
            <ac:spMk id="2" creationId="{00000000-0000-0000-0000-000000000000}"/>
          </ac:spMkLst>
        </pc:spChg>
        <pc:spChg chg="mod">
          <ac:chgData name="Fake Test User" userId="SID-0" providerId="Test" clId="FakeClientId" dt="2019-08-06T10:54:42.159" v="6" actId="790"/>
          <ac:spMkLst>
            <pc:docMk/>
            <pc:sldMasterMk cId="946754946" sldId="2147483660"/>
            <ac:spMk id="3" creationId="{00000000-0000-0000-0000-000000000000}"/>
          </ac:spMkLst>
        </pc:spChg>
        <pc:spChg chg="mod">
          <ac:chgData name="Fake Test User" userId="SID-0" providerId="Test" clId="FakeClientId" dt="2019-08-06T10:54:42.159" v="6" actId="790"/>
          <ac:spMkLst>
            <pc:docMk/>
            <pc:sldMasterMk cId="946754946" sldId="2147483660"/>
            <ac:spMk id="4" creationId="{00000000-0000-0000-0000-000000000000}"/>
          </ac:spMkLst>
        </pc:spChg>
        <pc:spChg chg="mod">
          <ac:chgData name="Fake Test User" userId="SID-0" providerId="Test" clId="FakeClientId" dt="2019-08-06T10:54:42.159" v="6" actId="790"/>
          <ac:spMkLst>
            <pc:docMk/>
            <pc:sldMasterMk cId="946754946" sldId="2147483660"/>
            <ac:spMk id="5" creationId="{00000000-0000-0000-0000-000000000000}"/>
          </ac:spMkLst>
        </pc:spChg>
        <pc:spChg chg="mod">
          <ac:chgData name="Fake Test User" userId="SID-0" providerId="Test" clId="FakeClientId" dt="2019-08-06T10:54:42.159" v="6" actId="790"/>
          <ac:spMkLst>
            <pc:docMk/>
            <pc:sldMasterMk cId="946754946" sldId="2147483660"/>
            <ac:spMk id="6" creationId="{00000000-0000-0000-0000-000000000000}"/>
          </ac:spMkLst>
        </pc:spChg>
        <pc:sldLayoutChg chg="modSp mod">
          <pc:chgData name="Fake Test User" userId="SID-0" providerId="Test" clId="FakeClientId" dt="2019-08-06T10:54:48.439" v="7" actId="790"/>
          <pc:sldLayoutMkLst>
            <pc:docMk/>
            <pc:sldMasterMk cId="946754946" sldId="2147483660"/>
            <pc:sldLayoutMk cId="1718549498" sldId="2147483661"/>
          </pc:sldLayoutMkLst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4:48.439" v="7" actId="790"/>
            <ac:spMkLst>
              <pc:docMk/>
              <pc:sldMasterMk cId="946754946" sldId="2147483660"/>
              <pc:sldLayoutMk cId="1718549498" sldId="2147483661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01.110" v="8" actId="790"/>
          <pc:sldLayoutMkLst>
            <pc:docMk/>
            <pc:sldMasterMk cId="946754946" sldId="2147483660"/>
            <pc:sldLayoutMk cId="2185836540" sldId="2147483662"/>
          </pc:sldLayoutMkLst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5:01.110" v="8" actId="790"/>
            <ac:spMkLst>
              <pc:docMk/>
              <pc:sldMasterMk cId="946754946" sldId="2147483660"/>
              <pc:sldLayoutMk cId="2185836540" sldId="2147483662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06.157" v="9" actId="790"/>
          <pc:sldLayoutMkLst>
            <pc:docMk/>
            <pc:sldMasterMk cId="946754946" sldId="2147483660"/>
            <pc:sldLayoutMk cId="1335655537" sldId="2147483663"/>
          </pc:sldLayoutMkLst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5:06.157" v="9" actId="790"/>
            <ac:spMkLst>
              <pc:docMk/>
              <pc:sldMasterMk cId="946754946" sldId="2147483660"/>
              <pc:sldLayoutMk cId="1335655537" sldId="2147483663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11.860" v="10" actId="790"/>
          <pc:sldLayoutMkLst>
            <pc:docMk/>
            <pc:sldMasterMk cId="946754946" sldId="2147483660"/>
            <pc:sldLayoutMk cId="3328223887" sldId="2147483664"/>
          </pc:sldLayoutMkLst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8" creationId="{00000000-0000-0000-0000-000000000000}"/>
            </ac:spMkLst>
          </pc:spChg>
          <pc:spChg chg="mod">
            <ac:chgData name="Fake Test User" userId="SID-0" providerId="Test" clId="FakeClientId" dt="2019-08-06T10:55:11.860" v="10" actId="790"/>
            <ac:spMkLst>
              <pc:docMk/>
              <pc:sldMasterMk cId="946754946" sldId="2147483660"/>
              <pc:sldLayoutMk cId="3328223887" sldId="2147483664"/>
              <ac:spMk id="9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17.141" v="11" actId="790"/>
          <pc:sldLayoutMkLst>
            <pc:docMk/>
            <pc:sldMasterMk cId="946754946" sldId="2147483660"/>
            <pc:sldLayoutMk cId="3606029816" sldId="2147483665"/>
          </pc:sldLayoutMkLst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8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9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10" creationId="{00000000-0000-0000-0000-000000000000}"/>
            </ac:spMkLst>
          </pc:spChg>
          <pc:spChg chg="mod">
            <ac:chgData name="Fake Test User" userId="SID-0" providerId="Test" clId="FakeClientId" dt="2019-08-06T10:55:17.141" v="11" actId="790"/>
            <ac:spMkLst>
              <pc:docMk/>
              <pc:sldMasterMk cId="946754946" sldId="2147483660"/>
              <pc:sldLayoutMk cId="3606029816" sldId="2147483665"/>
              <ac:spMk id="11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22.187" v="12" actId="790"/>
          <pc:sldLayoutMkLst>
            <pc:docMk/>
            <pc:sldMasterMk cId="946754946" sldId="2147483660"/>
            <pc:sldLayoutMk cId="100814485" sldId="2147483666"/>
          </pc:sldLayoutMkLst>
          <pc:spChg chg="mod">
            <ac:chgData name="Fake Test User" userId="SID-0" providerId="Test" clId="FakeClientId" dt="2019-08-06T10:55:22.187" v="12" actId="790"/>
            <ac:spMkLst>
              <pc:docMk/>
              <pc:sldMasterMk cId="946754946" sldId="2147483660"/>
              <pc:sldLayoutMk cId="100814485" sldId="2147483666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22.187" v="12" actId="790"/>
            <ac:spMkLst>
              <pc:docMk/>
              <pc:sldMasterMk cId="946754946" sldId="2147483660"/>
              <pc:sldLayoutMk cId="100814485" sldId="2147483666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22.187" v="12" actId="790"/>
            <ac:spMkLst>
              <pc:docMk/>
              <pc:sldMasterMk cId="946754946" sldId="2147483660"/>
              <pc:sldLayoutMk cId="100814485" sldId="2147483666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22.187" v="12" actId="790"/>
            <ac:spMkLst>
              <pc:docMk/>
              <pc:sldMasterMk cId="946754946" sldId="2147483660"/>
              <pc:sldLayoutMk cId="100814485" sldId="2147483666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22.187" v="12" actId="790"/>
            <ac:spMkLst>
              <pc:docMk/>
              <pc:sldMasterMk cId="946754946" sldId="2147483660"/>
              <pc:sldLayoutMk cId="100814485" sldId="2147483666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22.187" v="12" actId="790"/>
            <ac:spMkLst>
              <pc:docMk/>
              <pc:sldMasterMk cId="946754946" sldId="2147483660"/>
              <pc:sldLayoutMk cId="100814485" sldId="2147483666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27.546" v="13" actId="790"/>
          <pc:sldLayoutMkLst>
            <pc:docMk/>
            <pc:sldMasterMk cId="946754946" sldId="2147483660"/>
            <pc:sldLayoutMk cId="4037432058" sldId="2147483667"/>
          </pc:sldLayoutMkLst>
          <pc:spChg chg="mod">
            <ac:chgData name="Fake Test User" userId="SID-0" providerId="Test" clId="FakeClientId" dt="2019-08-06T10:55:27.546" v="13" actId="790"/>
            <ac:spMkLst>
              <pc:docMk/>
              <pc:sldMasterMk cId="946754946" sldId="2147483660"/>
              <pc:sldLayoutMk cId="4037432058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27.546" v="13" actId="790"/>
            <ac:spMkLst>
              <pc:docMk/>
              <pc:sldMasterMk cId="946754946" sldId="2147483660"/>
              <pc:sldLayoutMk cId="4037432058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27.546" v="13" actId="790"/>
            <ac:spMkLst>
              <pc:docMk/>
              <pc:sldMasterMk cId="946754946" sldId="2147483660"/>
              <pc:sldLayoutMk cId="4037432058" sldId="2147483667"/>
              <ac:spMk id="4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33.546" v="14" actId="790"/>
          <pc:sldLayoutMkLst>
            <pc:docMk/>
            <pc:sldMasterMk cId="946754946" sldId="2147483660"/>
            <pc:sldLayoutMk cId="1784193825" sldId="2147483668"/>
          </pc:sldLayoutMkLst>
          <pc:spChg chg="mod">
            <ac:chgData name="Fake Test User" userId="SID-0" providerId="Test" clId="FakeClientId" dt="2019-08-06T10:55:33.546" v="14" actId="790"/>
            <ac:spMkLst>
              <pc:docMk/>
              <pc:sldMasterMk cId="946754946" sldId="2147483660"/>
              <pc:sldLayoutMk cId="1784193825" sldId="2147483668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33.546" v="14" actId="790"/>
            <ac:spMkLst>
              <pc:docMk/>
              <pc:sldMasterMk cId="946754946" sldId="2147483660"/>
              <pc:sldLayoutMk cId="1784193825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33.546" v="14" actId="790"/>
            <ac:spMkLst>
              <pc:docMk/>
              <pc:sldMasterMk cId="946754946" sldId="2147483660"/>
              <pc:sldLayoutMk cId="1784193825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33.546" v="14" actId="790"/>
            <ac:spMkLst>
              <pc:docMk/>
              <pc:sldMasterMk cId="946754946" sldId="2147483660"/>
              <pc:sldLayoutMk cId="1784193825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33.546" v="14" actId="790"/>
            <ac:spMkLst>
              <pc:docMk/>
              <pc:sldMasterMk cId="946754946" sldId="2147483660"/>
              <pc:sldLayoutMk cId="1784193825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33.546" v="14" actId="790"/>
            <ac:spMkLst>
              <pc:docMk/>
              <pc:sldMasterMk cId="946754946" sldId="2147483660"/>
              <pc:sldLayoutMk cId="1784193825" sldId="2147483668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40.686" v="15" actId="790"/>
          <pc:sldLayoutMkLst>
            <pc:docMk/>
            <pc:sldMasterMk cId="946754946" sldId="2147483660"/>
            <pc:sldLayoutMk cId="3161095380" sldId="2147483669"/>
          </pc:sldLayoutMkLst>
          <pc:spChg chg="mod">
            <ac:chgData name="Fake Test User" userId="SID-0" providerId="Test" clId="FakeClientId" dt="2019-08-06T10:55:40.686" v="15" actId="790"/>
            <ac:spMkLst>
              <pc:docMk/>
              <pc:sldMasterMk cId="946754946" sldId="2147483660"/>
              <pc:sldLayoutMk cId="3161095380" sldId="2147483669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40.686" v="15" actId="790"/>
            <ac:spMkLst>
              <pc:docMk/>
              <pc:sldMasterMk cId="946754946" sldId="2147483660"/>
              <pc:sldLayoutMk cId="3161095380" sldId="2147483669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40.686" v="15" actId="790"/>
            <ac:spMkLst>
              <pc:docMk/>
              <pc:sldMasterMk cId="946754946" sldId="2147483660"/>
              <pc:sldLayoutMk cId="3161095380" sldId="2147483669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40.686" v="15" actId="790"/>
            <ac:spMkLst>
              <pc:docMk/>
              <pc:sldMasterMk cId="946754946" sldId="2147483660"/>
              <pc:sldLayoutMk cId="3161095380" sldId="2147483669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40.686" v="15" actId="790"/>
            <ac:spMkLst>
              <pc:docMk/>
              <pc:sldMasterMk cId="946754946" sldId="2147483660"/>
              <pc:sldLayoutMk cId="3161095380" sldId="2147483669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40.686" v="15" actId="790"/>
            <ac:spMkLst>
              <pc:docMk/>
              <pc:sldMasterMk cId="946754946" sldId="2147483660"/>
              <pc:sldLayoutMk cId="3161095380" sldId="2147483669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46.654" v="16" actId="790"/>
          <pc:sldLayoutMkLst>
            <pc:docMk/>
            <pc:sldMasterMk cId="946754946" sldId="2147483660"/>
            <pc:sldLayoutMk cId="596921339" sldId="2147483670"/>
          </pc:sldLayoutMkLst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5:46.654" v="16" actId="790"/>
            <ac:spMkLst>
              <pc:docMk/>
              <pc:sldMasterMk cId="946754946" sldId="2147483660"/>
              <pc:sldLayoutMk cId="596921339" sldId="2147483670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6T10:55:52.560" v="17" actId="790"/>
          <pc:sldLayoutMkLst>
            <pc:docMk/>
            <pc:sldMasterMk cId="946754946" sldId="2147483660"/>
            <pc:sldLayoutMk cId="1302266631" sldId="2147483671"/>
          </pc:sldLayoutMkLst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6T10:55:52.560" v="17" actId="790"/>
            <ac:spMkLst>
              <pc:docMk/>
              <pc:sldMasterMk cId="946754946" sldId="2147483660"/>
              <pc:sldLayoutMk cId="1302266631" sldId="2147483671"/>
              <ac:spMk id="8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3D7CA0-C4A8-496D-A4F8-E9AFEE532D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BF71C1-CEBB-4820-AC3C-98BEF67FCB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7E514-60F3-429F-A347-03D3C1406553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C0341D-4C1B-4FC7-ABE7-29CC469D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1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CD4014-4441-42A1-8829-265A97360B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D89B-157B-430C-AF09-B872B7A3AA7F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9190528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729564-AA2B-4127-AD39-85959D55B104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517EB0-96A6-405B-91F5-8A586E165513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DDB0DD6-BDC3-46EF-AA84-3C052725C73E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155A9-48DE-4655-BA1E-0C4E6081E62C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917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8917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56917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D827B29-5BF4-4B26-8161-0FB81566B8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8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917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068917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56917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6F8BED3-CB30-4272-B4DF-5E95140D52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8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E9A24A-E5DC-408F-A580-D4BEC90B1612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 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3F37DC-2B5F-4D54-9B95-9DE5F20668EC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050A4E-D522-4129-B321-53D7CD790E73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3F81F9-0A92-4D85-B67E-4E66CADBA97F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11" name="Прямоугольник 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46597F-4531-4989-BC18-6D6B9DAB02DA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7" name="Прямоугольник 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729524-C98F-42F5-B687-6E986506F236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Второй уровень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Третий уровень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3497B3-86CE-46CB-B438-A17E22334F2F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/>
          </p:cNvSpPr>
          <p:nvPr>
            <p:ph type="pic" idx="1" hasCustomPrompt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E66A08-9861-4517-ACCE-1EEDB604D995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E334B57-52A9-4D05-AEB1-E18B7AF10341}" type="datetime1">
              <a:rPr lang="ru-RU" noProof="1" smtClean="0"/>
              <a:t>09.12.2024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47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eb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F8C136-7930-13CF-8421-596DBEB3D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602" y="-13902"/>
            <a:ext cx="137946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1DA203-E494-BEDA-18D0-CAB1B664F41F}"/>
              </a:ext>
            </a:extLst>
          </p:cNvPr>
          <p:cNvSpPr txBox="1"/>
          <p:nvPr/>
        </p:nvSpPr>
        <p:spPr>
          <a:xfrm>
            <a:off x="4023162" y="626819"/>
            <a:ext cx="74238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Georgia" panose="02040502050405020303" pitchFamily="18" charset="0"/>
              </a:rPr>
              <a:t>ПРАВОВОЙ ОБЗОР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B04E41-4B0A-E98D-67A6-E4E0AC00E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51" y="5043271"/>
            <a:ext cx="11485097" cy="182331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97DA3D-EE0E-B11A-A8BC-42A536663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383" y="1470593"/>
            <a:ext cx="6481148" cy="25669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1BD6B20-4B51-1AC8-F031-C46413D61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775" y="3194892"/>
            <a:ext cx="9394819" cy="22398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36576F4-6FBF-67FC-E912-BB6AAECB0D32}"/>
              </a:ext>
            </a:extLst>
          </p:cNvPr>
          <p:cNvSpPr txBox="1"/>
          <p:nvPr/>
        </p:nvSpPr>
        <p:spPr>
          <a:xfrm>
            <a:off x="2743199" y="13902"/>
            <a:ext cx="831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>
                <a:latin typeface="Georgia" panose="02040502050405020303" pitchFamily="18" charset="0"/>
              </a:rPr>
              <a:t>Туркинская библиотека, филиал №1</a:t>
            </a:r>
          </a:p>
        </p:txBody>
      </p:sp>
    </p:spTree>
    <p:extLst>
      <p:ext uri="{BB962C8B-B14F-4D97-AF65-F5344CB8AC3E}">
        <p14:creationId xmlns:p14="http://schemas.microsoft.com/office/powerpoint/2010/main" val="3584083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CC95EA-1885-8291-BC67-0679C793C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FD88D3-230D-663A-2A02-11019F6DC4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4" t="1974" r="1610" b="3064"/>
          <a:stretch/>
        </p:blipFill>
        <p:spPr>
          <a:xfrm>
            <a:off x="-2" y="1121354"/>
            <a:ext cx="8284685" cy="57366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361E81-BD8F-EFBC-DB1E-78F4F4DAFA74}"/>
              </a:ext>
            </a:extLst>
          </p:cNvPr>
          <p:cNvSpPr txBox="1"/>
          <p:nvPr/>
        </p:nvSpPr>
        <p:spPr>
          <a:xfrm>
            <a:off x="-1" y="133826"/>
            <a:ext cx="117953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/>
              <a:t>Конституция СССР 1924 г. состояла из двух разделов: Декларация об образовании СССР Договор об образовании СССР.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F8988A-5EE5-00DA-8960-C5D8A404E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4220">
            <a:off x="8008591" y="1483333"/>
            <a:ext cx="4006777" cy="524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9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13FEA5-B629-E621-0278-15314F029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7FD22-D376-4A90-655E-873015F4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63"/>
          <a:stretch/>
        </p:blipFill>
        <p:spPr>
          <a:xfrm>
            <a:off x="1278314" y="-187263"/>
            <a:ext cx="9437426" cy="541754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1E4BFB-E4C2-874D-CE18-0408D8BA7092}"/>
              </a:ext>
            </a:extLst>
          </p:cNvPr>
          <p:cNvSpPr txBox="1"/>
          <p:nvPr/>
        </p:nvSpPr>
        <p:spPr>
          <a:xfrm>
            <a:off x="0" y="4757122"/>
            <a:ext cx="123352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1936 году была издана новая «сталинская» Конституция СССР Особенности Конституции 1936 года: Она объявляла, что в Российской Федерации в основном построен социализм. Четко была сформулирована идея однопартийности Закреплялись две формы собственности: государственная и коллективная Записаны личные права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99932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8D5B64-B340-4DE1-2368-BB0CD8C9C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EDA5CF-F3E6-E8C3-A635-4829BE8671D5}"/>
              </a:ext>
            </a:extLst>
          </p:cNvPr>
          <p:cNvSpPr txBox="1"/>
          <p:nvPr/>
        </p:nvSpPr>
        <p:spPr>
          <a:xfrm>
            <a:off x="101906" y="0"/>
            <a:ext cx="51208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/>
              <a:t>Конституция СССР 1977 года была принята на внеочередной седьмой сессии Верховного Совета СССР девятого созыва 7 октября 1977 года.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A1AD9-F320-9431-AA33-33F840345654}"/>
              </a:ext>
            </a:extLst>
          </p:cNvPr>
          <p:cNvSpPr txBox="1"/>
          <p:nvPr/>
        </p:nvSpPr>
        <p:spPr>
          <a:xfrm>
            <a:off x="151711" y="3582030"/>
            <a:ext cx="82268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/>
              <a:t>Провозглашалось построение </a:t>
            </a:r>
          </a:p>
          <a:p>
            <a:r>
              <a:rPr lang="ru-RU" sz="2800" b="1"/>
              <a:t>в СССР развитого социализма</a:t>
            </a:r>
          </a:p>
          <a:p>
            <a:r>
              <a:rPr lang="ru-RU" sz="2800" b="1"/>
              <a:t> и переход от диктатуры </a:t>
            </a:r>
          </a:p>
          <a:p>
            <a:r>
              <a:rPr lang="ru-RU" sz="2800" b="1"/>
              <a:t>трудящихся к общенародному </a:t>
            </a:r>
          </a:p>
          <a:p>
            <a:r>
              <a:rPr lang="ru-RU" sz="2800" b="1"/>
              <a:t>государству рабочих, крестьян и интеллигенции.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F4F508-2391-27E1-1065-552EEDB30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47" b="4281"/>
          <a:stretch/>
        </p:blipFill>
        <p:spPr>
          <a:xfrm rot="21151241">
            <a:off x="5680152" y="-230321"/>
            <a:ext cx="4823775" cy="6202442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0F263F0-66A7-A826-9321-96122AC7D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3" r="12801"/>
          <a:stretch/>
        </p:blipFill>
        <p:spPr>
          <a:xfrm>
            <a:off x="8241994" y="666750"/>
            <a:ext cx="4715219" cy="619125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1106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3FF60C-57F6-EB92-5880-735E730D5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8775A-E7BF-B7D8-8315-14DE1348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66267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EC642A-2FC7-8768-F77C-E8E7DA78B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r="14413"/>
          <a:stretch/>
        </p:blipFill>
        <p:spPr>
          <a:xfrm>
            <a:off x="8225663" y="487495"/>
            <a:ext cx="6079932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88D615-ACA1-BE9A-E286-B1BF06971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63789">
            <a:off x="4831609" y="1602622"/>
            <a:ext cx="5948320" cy="525173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0666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F3954-6B20-C117-EF73-BBA9A13F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7C66A8-63F3-A6A8-BF5F-B1190E54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F42010-73CD-2636-35C6-6C0CFFD3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4" t="2249" r="2216" b="-2249"/>
          <a:stretch/>
        </p:blipFill>
        <p:spPr>
          <a:xfrm>
            <a:off x="1836803" y="-1609763"/>
            <a:ext cx="6803089" cy="813545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232EBC-F665-72A5-A8CD-8195F3847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1"/>
          <a:stretch/>
        </p:blipFill>
        <p:spPr>
          <a:xfrm>
            <a:off x="5045724" y="-1"/>
            <a:ext cx="7146275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C80D12-FD9B-6D71-53AB-D151EA490F18}"/>
              </a:ext>
            </a:extLst>
          </p:cNvPr>
          <p:cNvSpPr txBox="1"/>
          <p:nvPr/>
        </p:nvSpPr>
        <p:spPr>
          <a:xfrm>
            <a:off x="0" y="-1"/>
            <a:ext cx="385590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Поправки к Конституции России были предложены президентом Владимиром Путиным в послании Федеральному собранию </a:t>
            </a:r>
          </a:p>
          <a:p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15 января 2020 года и частично</a:t>
            </a:r>
          </a:p>
          <a:p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приняты </a:t>
            </a:r>
          </a:p>
          <a:p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качестве Закона.</a:t>
            </a:r>
          </a:p>
        </p:txBody>
      </p:sp>
    </p:spTree>
    <p:extLst>
      <p:ext uri="{BB962C8B-B14F-4D97-AF65-F5344CB8AC3E}">
        <p14:creationId xmlns:p14="http://schemas.microsoft.com/office/powerpoint/2010/main" val="45623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E417-C53B-72AB-9C94-9E3BAE788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8C47D1-88F7-F66D-B1C6-CB3A76124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D6445D-C6D2-DB36-9547-95977C6AA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9"/>
          <a:stretch/>
        </p:blipFill>
        <p:spPr>
          <a:xfrm>
            <a:off x="521436" y="-1598542"/>
            <a:ext cx="10660683" cy="900759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A05CBC-48EF-E351-7B66-D83DE30FDC61}"/>
              </a:ext>
            </a:extLst>
          </p:cNvPr>
          <p:cNvSpPr txBox="1"/>
          <p:nvPr/>
        </p:nvSpPr>
        <p:spPr>
          <a:xfrm>
            <a:off x="6796832" y="2129299"/>
            <a:ext cx="573485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Поправки в Конституцию увеличивали полномочия президента России за счёт правительства и премьер-министра.</a:t>
            </a:r>
          </a:p>
          <a:p>
            <a:pPr algn="ctr"/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Был введён новый орган власти — </a:t>
            </a:r>
          </a:p>
          <a:p>
            <a:pPr algn="ctr"/>
            <a:r>
              <a:rPr lang="ru-RU" sz="2800" b="1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Государственный совет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BB7C84-0DFB-0A5E-0267-CC982D55B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8" r="23028" b="14737"/>
          <a:stretch/>
        </p:blipFill>
        <p:spPr>
          <a:xfrm>
            <a:off x="-1016019" y="270973"/>
            <a:ext cx="7711808" cy="66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4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B3770A-49C5-72ED-70D2-088558BE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07B79-3C68-AFA9-4707-8DC7C1C06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24" y="1849304"/>
            <a:ext cx="8865802" cy="50594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884" y="-50723"/>
            <a:ext cx="1073915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сказано в Конституции Российской Федерации?</a:t>
            </a:r>
          </a:p>
        </p:txBody>
      </p:sp>
      <p:pic>
        <p:nvPicPr>
          <p:cNvPr id="4" name="Picture 6" descr="Картинка 274 из 116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414" y="571499"/>
            <a:ext cx="31432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07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E5F11-4FF7-93D2-C584-91A20D7F0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03D11E-6A72-B70A-8448-510253D9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7AFC4F-4C41-A8E1-AFF7-E29FEEB53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3" y="-1387259"/>
            <a:ext cx="11430000" cy="64293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A50B5A-B125-DAB8-8A54-B090399602AB}"/>
              </a:ext>
            </a:extLst>
          </p:cNvPr>
          <p:cNvSpPr txBox="1"/>
          <p:nvPr/>
        </p:nvSpPr>
        <p:spPr>
          <a:xfrm>
            <a:off x="286438" y="5042117"/>
            <a:ext cx="100363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1" u="none" strike="noStrike" kern="1200" cap="none" spc="0" normalizeH="0" baseline="0" noProof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Гражданство</a:t>
            </a:r>
            <a:r>
              <a:rPr kumimoji="0" lang="ru-RU" sz="2800" b="1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ru-RU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– это устойчивая правовая и политическая связь человека с государством, политическая и правовая принадлежность лица к конкретному государству.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192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9F76DB-FB0C-0DAB-19A9-DB644667A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1202" name="Picture 2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35" y="2357628"/>
            <a:ext cx="8238889" cy="482338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8432"/>
            <a:ext cx="9375648" cy="4258056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Государственные символы Российской Федерации – герб, флаг и гимн. </a:t>
            </a:r>
          </a:p>
        </p:txBody>
      </p:sp>
      <p:pic>
        <p:nvPicPr>
          <p:cNvPr id="51204" name="Picture 4" descr="2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53" y="-116450"/>
            <a:ext cx="3517682" cy="401664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65467-4C89-B186-3888-34E07A324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743" y="757434"/>
            <a:ext cx="3145809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82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95A290-289A-D0C9-160A-4D780322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2800" cy="6857999"/>
          </a:xfrm>
          <a:prstGeom prst="rect">
            <a:avLst/>
          </a:prstGeom>
        </p:spPr>
      </p:pic>
      <p:pic>
        <p:nvPicPr>
          <p:cNvPr id="52226" name="Picture 2" descr="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35" y="2173773"/>
            <a:ext cx="7324344" cy="48828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5823"/>
            <a:ext cx="7877060" cy="18592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ru-RU" sz="3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Современный государственный герб свидетельствует о том, что наша страна – независимое государство, а мы все – граждане новой, демократической России.</a:t>
            </a:r>
          </a:p>
          <a:p>
            <a:pPr>
              <a:lnSpc>
                <a:spcPct val="90000"/>
              </a:lnSpc>
            </a:pP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>
              <a:lnSpc>
                <a:spcPct val="90000"/>
              </a:lnSpc>
            </a:pP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460954" y="3778786"/>
            <a:ext cx="3292134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Флаг – наша святыня, и мы должны относиться к нему с уважением и почитанием</a:t>
            </a:r>
            <a:r>
              <a:rPr lang="ru-RU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.</a:t>
            </a:r>
          </a:p>
        </p:txBody>
      </p:sp>
      <p:pic>
        <p:nvPicPr>
          <p:cNvPr id="7" name="Picture 6" descr="Картинка 1 из 918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736424" y="2090925"/>
            <a:ext cx="2701925" cy="357187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4D3408-C377-0AE5-2935-99FA39FB4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203" y="0"/>
            <a:ext cx="5643328" cy="600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338F1A-3753-4329-83F0-8BE313AC8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8FE29B-0DB1-038D-DCAE-342698F53662}"/>
              </a:ext>
            </a:extLst>
          </p:cNvPr>
          <p:cNvSpPr txBox="1"/>
          <p:nvPr/>
        </p:nvSpPr>
        <p:spPr>
          <a:xfrm>
            <a:off x="0" y="1168176"/>
            <a:ext cx="117660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7200" b="1" i="0" u="none" strike="noStrike" kern="1200" cap="none" spc="0" normalizeH="0" baseline="0" noProof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 декабря- День Конституции Российской Федерации</a:t>
            </a:r>
            <a:endParaRPr lang="ru-RU">
              <a:ln w="12700">
                <a:solidFill>
                  <a:schemeClr val="tx1"/>
                </a:solidFill>
              </a:ln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887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0AF3A1-B1D1-D24C-B4DC-972A05610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1"/>
            <a:ext cx="12192000" cy="6830677"/>
          </a:xfrm>
          <a:prstGeom prst="rect">
            <a:avLst/>
          </a:prstGeom>
        </p:spPr>
      </p:pic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3980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FFFF00"/>
                </a:solidFill>
              </a:rPr>
              <a:t>Гимн России</a:t>
            </a:r>
          </a:p>
        </p:txBody>
      </p:sp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7667625" y="1428750"/>
            <a:ext cx="2286000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b="1">
                <a:solidFill>
                  <a:srgbClr val="002060"/>
                </a:solidFill>
                <a:latin typeface="Calibri" panose="020F0502020204030204" pitchFamily="34" charset="0"/>
              </a:rPr>
              <a:t>Музыка - Георгия Александрова,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1">
                <a:solidFill>
                  <a:srgbClr val="002060"/>
                </a:solidFill>
                <a:latin typeface="Calibri" panose="020F0502020204030204" pitchFamily="34" charset="0"/>
              </a:rPr>
              <a:t>новый текст - Сергея Михалкова.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6B45F2-24A5-EA8D-465B-160962767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661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B9D45B-7879-D61A-D6B2-AA9D4DC38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1"/>
            <a:ext cx="12192000" cy="6830677"/>
          </a:xfrm>
          <a:prstGeom prst="rect">
            <a:avLst/>
          </a:prstGeom>
        </p:spPr>
      </p:pic>
      <p:sp>
        <p:nvSpPr>
          <p:cNvPr id="53254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21185" y="582868"/>
            <a:ext cx="11949629" cy="2438400"/>
          </a:xfrm>
        </p:spPr>
        <p:txBody>
          <a:bodyPr/>
          <a:lstStyle/>
          <a:p>
            <a:pPr algn="ctr"/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Наша Родина – Российская Федерация. </a:t>
            </a:r>
          </a:p>
          <a:p>
            <a:pPr algn="ctr"/>
            <a:r>
              <a:rPr lang="ru-RU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Мы – граждане великой, многонациональной державы.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4F7601-20CC-2A99-13B5-FC4B365FD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45"/>
          <a:stretch/>
        </p:blipFill>
        <p:spPr>
          <a:xfrm>
            <a:off x="-205650" y="1619682"/>
            <a:ext cx="12827231" cy="514263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6532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5442F1-8ED2-2C8E-B818-4B6F3354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3BC6DD-7D11-2D91-1280-B80FC6E60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726926"/>
            <a:ext cx="12192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42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959352" y="1221803"/>
            <a:ext cx="8147304" cy="3166872"/>
          </a:xfrm>
        </p:spPr>
        <p:txBody>
          <a:bodyPr>
            <a:normAutofit/>
          </a:bodyPr>
          <a:lstStyle/>
          <a:p>
            <a:pPr marL="174625" algn="ctr"/>
            <a:r>
              <a:rPr lang="ru-RU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Это – Россия!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9757" y="41451"/>
            <a:ext cx="124022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Невообразимая ширь </a:t>
            </a:r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полей, развесистые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белоствольные </a:t>
            </a:r>
            <a:r>
              <a:rPr lang="ru-RU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березы, разливы рек, степей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необъятный простор.</a:t>
            </a:r>
          </a:p>
        </p:txBody>
      </p:sp>
    </p:spTree>
    <p:extLst>
      <p:ext uri="{BB962C8B-B14F-4D97-AF65-F5344CB8AC3E}">
        <p14:creationId xmlns:p14="http://schemas.microsoft.com/office/powerpoint/2010/main" val="138722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4667B9-345A-D1F2-FAD4-7BFAFBFBE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pic>
        <p:nvPicPr>
          <p:cNvPr id="717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1427" b="1091"/>
          <a:stretch>
            <a:fillRect/>
          </a:stretch>
        </p:blipFill>
        <p:spPr>
          <a:xfrm>
            <a:off x="6684762" y="1951713"/>
            <a:ext cx="6046120" cy="5131114"/>
          </a:xfrm>
          <a:noFill/>
          <a:ln w="57150" cmpd="thinThick">
            <a:solidFill>
              <a:schemeClr val="tx1"/>
            </a:solidFill>
          </a:ln>
          <a:effectLst>
            <a:softEdge rad="635000"/>
          </a:effectLst>
        </p:spPr>
      </p:pic>
      <p:sp>
        <p:nvSpPr>
          <p:cNvPr id="2253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16993" y="246744"/>
            <a:ext cx="4739750" cy="612502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b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Конституция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это основной закон государства, выражающий волю и интересы народа в целом либо отдельных социальных слоев общества и закрепляющий в их интересах важнейшие начала общественного строя и государственной организации соответствующей страны.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94EE-E4D9-7947-F725-C07C2EAD0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820" y="438653"/>
            <a:ext cx="3956647" cy="59806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FD0201-3443-F7E8-F137-06B526CBDF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335" y="1072396"/>
            <a:ext cx="2231329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8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3DBAD-0802-03D2-9314-5111C6C49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55"/>
            <a:ext cx="12192000" cy="6833616"/>
          </a:xfrm>
          <a:prstGeom prst="rect">
            <a:avLst/>
          </a:prstGeom>
        </p:spPr>
      </p:pic>
      <p:sp>
        <p:nvSpPr>
          <p:cNvPr id="24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42347" y="449037"/>
            <a:ext cx="6255908" cy="5927633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Главные вопросы содержания конституции - о власти, формах собственности, положении личности, устройстве государства. Конституционные нормы являются основополагающими для деятельности государственных органов, политических партий и иных общественных объединений, должностных лиц, граждан данной страны и пребывающих на ее территории иностранцев. </a:t>
            </a:r>
          </a:p>
        </p:txBody>
      </p:sp>
      <p:pic>
        <p:nvPicPr>
          <p:cNvPr id="8195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0" y="539334"/>
            <a:ext cx="6565405" cy="7118600"/>
          </a:xfrm>
          <a:effectLst>
            <a:softEdge rad="635000"/>
          </a:effectLst>
        </p:spPr>
      </p:pic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756" y="-147174"/>
            <a:ext cx="2867746" cy="2911507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1664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6970A5-4D17-458A-FEDD-354305E53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5066" y="-46039"/>
            <a:ext cx="8748713" cy="74612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государственной власти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2C5A63-AD93-2BA8-2C3E-E646E937E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9" t="178" r="17966" b="-178"/>
          <a:stretch/>
        </p:blipFill>
        <p:spPr>
          <a:xfrm>
            <a:off x="6269538" y="647701"/>
            <a:ext cx="6092327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1F8BDF-EE2D-0B0F-9FAE-D215DB2426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r="28284" b="37414"/>
          <a:stretch/>
        </p:blipFill>
        <p:spPr>
          <a:xfrm>
            <a:off x="4137670" y="3286335"/>
            <a:ext cx="3569585" cy="429217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917" y="876300"/>
            <a:ext cx="5630545" cy="51054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Президент;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Законодательное собрание -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Федеральное собрание;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Исполнительная власть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>
              <a:lnSpc>
                <a:spcPct val="100000"/>
              </a:lnSpc>
              <a:buFontTx/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Правительство;</a:t>
            </a:r>
          </a:p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</a:t>
            </a:r>
            <a:r>
              <a:rPr lang="ru-RU" sz="3200" b="1" dirty="0">
                <a:solidFill>
                  <a:srgbClr val="FF7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911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3CB804-4CC9-5C4F-66FB-5D69AB6D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>
          <a:xfrm>
            <a:off x="4782450" y="150876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  </a:t>
            </a:r>
            <a:r>
              <a:rPr lang="ru-RU" sz="36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Действующий </a:t>
            </a:r>
            <a:r>
              <a:rPr lang="ru-RU" sz="36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РФ</a:t>
            </a:r>
            <a:br>
              <a:rPr lang="ru-RU" sz="36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Путин Владимир Владимирович</a:t>
            </a:r>
            <a:endParaRPr lang="ru-RU" sz="36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61218" y="1252537"/>
            <a:ext cx="4336032" cy="56054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b="1" i="1" dirty="0"/>
              <a:t>   Избран на пост всенародным голосованием в марте 2018 года.</a:t>
            </a:r>
          </a:p>
          <a:p>
            <a:pPr>
              <a:buFontTx/>
              <a:buNone/>
            </a:pPr>
            <a:r>
              <a:rPr lang="ru-RU" sz="2400" b="1" i="1" dirty="0">
                <a:solidFill>
                  <a:srgbClr val="A50021"/>
                </a:solidFill>
              </a:rPr>
              <a:t>Президент</a:t>
            </a:r>
            <a:r>
              <a:rPr lang="ru-RU" sz="2400" b="1" i="1" dirty="0"/>
              <a:t> – глава государства;</a:t>
            </a:r>
          </a:p>
          <a:p>
            <a:pPr>
              <a:buFontTx/>
              <a:buNone/>
            </a:pPr>
            <a:r>
              <a:rPr lang="ru-RU" sz="2400" b="1" i="1" dirty="0"/>
              <a:t>    В его руках находится особая власть – </a:t>
            </a:r>
            <a:r>
              <a:rPr lang="ru-RU" sz="2400" b="1" i="1" dirty="0">
                <a:solidFill>
                  <a:srgbClr val="A50021"/>
                </a:solidFill>
              </a:rPr>
              <a:t>президентская;</a:t>
            </a:r>
          </a:p>
          <a:p>
            <a:pPr>
              <a:buFontTx/>
              <a:buNone/>
            </a:pPr>
            <a:r>
              <a:rPr lang="ru-RU" sz="2400" b="1" i="1" dirty="0"/>
              <a:t>    </a:t>
            </a:r>
            <a:r>
              <a:rPr lang="ru-RU" sz="2400" b="1" i="1" u="sng" dirty="0">
                <a:solidFill>
                  <a:srgbClr val="A50021"/>
                </a:solidFill>
              </a:rPr>
              <a:t>Его главные задачи</a:t>
            </a:r>
            <a:r>
              <a:rPr lang="ru-RU" sz="2400" b="1" i="1" dirty="0">
                <a:solidFill>
                  <a:srgbClr val="A50021"/>
                </a:solidFill>
              </a:rPr>
              <a:t>:</a:t>
            </a:r>
            <a:r>
              <a:rPr lang="ru-RU" sz="2400" b="1" i="1" dirty="0"/>
              <a:t> охранять конституционный строй России, поддерживать гражданский мир и национальное согласие.</a:t>
            </a:r>
          </a:p>
        </p:txBody>
      </p:sp>
      <p:pic>
        <p:nvPicPr>
          <p:cNvPr id="30729" name="Picture 9" descr="Vladimir_Putin_12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6364" y="-86801"/>
            <a:ext cx="5201093" cy="7530781"/>
          </a:xfrm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а 1 из 918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666739" y="2490163"/>
            <a:ext cx="3340609" cy="4367837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44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0BDECB-29DF-94D6-C943-3E179321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"/>
            <a:ext cx="12192000" cy="68336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10AE24-B346-4E2C-B853-C0E363F5D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98"/>
          <a:stretch/>
        </p:blipFill>
        <p:spPr>
          <a:xfrm>
            <a:off x="686718" y="458175"/>
            <a:ext cx="10818564" cy="615194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1657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516B72-BDC3-A267-E7EA-9A4ACA53B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25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D38C7-85C2-3DD1-46FB-565D3E89FF6F}"/>
              </a:ext>
            </a:extLst>
          </p:cNvPr>
          <p:cNvSpPr txBox="1"/>
          <p:nvPr/>
        </p:nvSpPr>
        <p:spPr>
          <a:xfrm>
            <a:off x="6867770" y="500376"/>
            <a:ext cx="45988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Конституция Российской Федерации - </a:t>
            </a: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основной закон Российской Федерации. Это главный закон, который определяет жизнь нашего государства, права и обязанности граждан.</a:t>
            </a:r>
            <a:br>
              <a:rPr kumimoji="0" lang="ru-RU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610BB-E9BF-36A1-8496-BB84B2840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5529" r="19506" b="7503"/>
          <a:stretch/>
        </p:blipFill>
        <p:spPr>
          <a:xfrm rot="577682">
            <a:off x="316788" y="-420302"/>
            <a:ext cx="5795486" cy="80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DFEF4A-40AA-18EA-DE21-9DB67FB1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27" y="0"/>
            <a:ext cx="1236605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B7109E-0DF5-79AE-71A6-3B8422A981D1}"/>
              </a:ext>
            </a:extLst>
          </p:cNvPr>
          <p:cNvSpPr txBox="1"/>
          <p:nvPr/>
        </p:nvSpPr>
        <p:spPr>
          <a:xfrm>
            <a:off x="423333" y="121448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Закон – </a:t>
            </a:r>
            <a:r>
              <a:rPr kumimoji="0" lang="ru-RU" altLang="ru-RU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это правило, обязательное для всех.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6B2202-BB65-0012-87FE-6475A24B5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47" y="0"/>
            <a:ext cx="6858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4A98D7-71FA-4B1B-7D88-35A018FD0934}"/>
              </a:ext>
            </a:extLst>
          </p:cNvPr>
          <p:cNvSpPr txBox="1"/>
          <p:nvPr/>
        </p:nvSpPr>
        <p:spPr>
          <a:xfrm>
            <a:off x="381000" y="35"/>
            <a:ext cx="61806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altLang="ru-RU" sz="5400" b="1" i="0" u="none" strike="noStrike" kern="1200" cap="none" spc="0" normalizeH="0" baseline="0" noProof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Что такое закон?</a:t>
            </a:r>
            <a:endParaRPr lang="ru-RU">
              <a:ln w="127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2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975545-314E-8F71-D01D-691C0EE35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33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FD9645-E4EA-9F15-FBDB-3C0D32C9A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3" y="2241085"/>
            <a:ext cx="7186483" cy="502844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8C268-E941-4F2A-D0A3-6B9B8B018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843" y="1077410"/>
            <a:ext cx="8827255" cy="60223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48E44D-EC0A-1917-08E0-49845837ECD4}"/>
              </a:ext>
            </a:extLst>
          </p:cNvPr>
          <p:cNvSpPr txBox="1"/>
          <p:nvPr/>
        </p:nvSpPr>
        <p:spPr>
          <a:xfrm>
            <a:off x="305239" y="123303"/>
            <a:ext cx="115815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 истории России, есть немало дат связанных принятием различных конституционных актов, связанных и изменением в стране.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8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6885DD-6951-1911-A192-A1A24931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F6E7E9-9C1D-CCA0-9EB2-DBB3B0A3D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42" y="1426633"/>
            <a:ext cx="5512422" cy="587192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305198-7672-A54F-AF44-6FF1D19EF557}"/>
              </a:ext>
            </a:extLst>
          </p:cNvPr>
          <p:cNvSpPr txBox="1"/>
          <p:nvPr/>
        </p:nvSpPr>
        <p:spPr>
          <a:xfrm>
            <a:off x="154236" y="88102"/>
            <a:ext cx="66656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Одним из первых актов, давших возможность общества, законным путем (выборным путем), влиять на исполнительную власть стал: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58131-41AE-03F4-E001-529284B106EE}"/>
              </a:ext>
            </a:extLst>
          </p:cNvPr>
          <p:cNvSpPr txBox="1"/>
          <p:nvPr/>
        </p:nvSpPr>
        <p:spPr>
          <a:xfrm>
            <a:off x="-117294" y="2461027"/>
            <a:ext cx="347743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50" normalizeH="0" baseline="0" noProof="0">
                <a:ln w="11430"/>
                <a:solidFill>
                  <a:srgbClr val="A500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Царский манифест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50" normalizeH="0" baseline="0" noProof="0">
                <a:ln w="11430"/>
                <a:solidFill>
                  <a:srgbClr val="A5002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от 17 октября 1905 г.</a:t>
            </a:r>
            <a:endParaRPr kumimoji="0" lang="ru-RU" sz="3200" b="1" i="0" u="none" strike="noStrike" kern="1200" cap="none" spc="50" normalizeH="0" baseline="0" noProof="0" dirty="0">
              <a:ln w="11430"/>
              <a:solidFill>
                <a:srgbClr val="A5002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9F38F-2955-0BB8-1061-F9B2AEDD9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6517">
            <a:off x="6281956" y="415362"/>
            <a:ext cx="4602879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3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9BCFA-8B32-7750-13EA-A95D12CB8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B5F916-B48F-C73B-6688-84D3A2348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A813A8-EE2A-CDDA-CDF5-A26F54334624}"/>
              </a:ext>
            </a:extLst>
          </p:cNvPr>
          <p:cNvSpPr txBox="1"/>
          <p:nvPr/>
        </p:nvSpPr>
        <p:spPr>
          <a:xfrm>
            <a:off x="154236" y="88102"/>
            <a:ext cx="6665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9C3E87-1839-F166-8A5B-CCEC3276A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5" t="26827" r="10968" b="13092"/>
          <a:stretch/>
        </p:blipFill>
        <p:spPr>
          <a:xfrm>
            <a:off x="4594924" y="907941"/>
            <a:ext cx="7982666" cy="699184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D82140-7047-DD54-4215-1D7B26FBB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095">
            <a:off x="-721123" y="-55645"/>
            <a:ext cx="6023006" cy="777423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9F04BD-8E29-F117-A7D5-77E4D4C897FD}"/>
              </a:ext>
            </a:extLst>
          </p:cNvPr>
          <p:cNvSpPr txBox="1"/>
          <p:nvPr/>
        </p:nvSpPr>
        <p:spPr>
          <a:xfrm>
            <a:off x="3565794" y="0"/>
            <a:ext cx="87033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>
                <a:solidFill>
                  <a:schemeClr val="tx1"/>
                </a:solidFill>
                <a:effectLst>
                  <a:glow rad="101600">
                    <a:schemeClr val="accent4">
                      <a:lumMod val="40000"/>
                      <a:lumOff val="60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 крушения и царской монархии и буржуазной республики, начинается новая эпоха, ознаменовавшаяся принятием </a:t>
            </a:r>
            <a:br>
              <a:rPr lang="ru-RU" sz="2800" b="1">
                <a:solidFill>
                  <a:schemeClr val="tx1"/>
                </a:solidFill>
                <a:effectLst>
                  <a:glow rad="101600">
                    <a:schemeClr val="accent4">
                      <a:lumMod val="40000"/>
                      <a:lumOff val="60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>
                <a:solidFill>
                  <a:schemeClr val="tx1"/>
                </a:solidFill>
                <a:effectLst>
                  <a:glow rad="101600">
                    <a:schemeClr val="accent4">
                      <a:lumMod val="40000"/>
                      <a:lumOff val="60000"/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Основного закона государства.</a:t>
            </a:r>
            <a:endParaRPr lang="ru-RU" sz="2800" b="1">
              <a:effectLst>
                <a:glow rad="101600">
                  <a:schemeClr val="accent4">
                    <a:lumMod val="40000"/>
                    <a:lumOff val="60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102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634129-3799-E73E-AED3-FFAC70B7B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F24F227-9679-B448-9D5F-FC7A9632A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5" r="14520"/>
          <a:stretch/>
        </p:blipFill>
        <p:spPr>
          <a:xfrm>
            <a:off x="7027334" y="0"/>
            <a:ext cx="7425266" cy="807994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35ADF1-ADA6-3E7D-BFE8-17DF42957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33296" y="3068688"/>
            <a:ext cx="3222758" cy="42970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27BC4-B887-4E56-F3B5-ED4618ECC0EA}"/>
              </a:ext>
            </a:extLst>
          </p:cNvPr>
          <p:cNvSpPr txBox="1"/>
          <p:nvPr/>
        </p:nvSpPr>
        <p:spPr>
          <a:xfrm>
            <a:off x="804333" y="-116933"/>
            <a:ext cx="1120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конституции России</a:t>
            </a:r>
            <a:endParaRPr lang="ru-RU" sz="600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F4799A-C732-ED7F-D072-4AEF610C0262}"/>
              </a:ext>
            </a:extLst>
          </p:cNvPr>
          <p:cNvSpPr txBox="1"/>
          <p:nvPr/>
        </p:nvSpPr>
        <p:spPr>
          <a:xfrm>
            <a:off x="431393" y="898730"/>
            <a:ext cx="615526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1">
                <a:solidFill>
                  <a:srgbClr val="000066"/>
                </a:solidFill>
              </a:rPr>
              <a:t>1918 год – Конституция РСФСР</a:t>
            </a:r>
          </a:p>
          <a:p>
            <a:r>
              <a:rPr lang="ru-RU" sz="2800" b="1" i="1">
                <a:solidFill>
                  <a:srgbClr val="000066"/>
                </a:solidFill>
              </a:rPr>
              <a:t>1924 год – Конституция СССР</a:t>
            </a:r>
          </a:p>
          <a:p>
            <a:r>
              <a:rPr lang="ru-RU" sz="2800" b="1" i="1">
                <a:solidFill>
                  <a:srgbClr val="000066"/>
                </a:solidFill>
              </a:rPr>
              <a:t>1936 год – Конституция СССР</a:t>
            </a:r>
          </a:p>
          <a:p>
            <a:r>
              <a:rPr lang="ru-RU" sz="2800" b="1" i="1">
                <a:solidFill>
                  <a:srgbClr val="000066"/>
                </a:solidFill>
              </a:rPr>
              <a:t>1977 год – Конституция СССР</a:t>
            </a:r>
          </a:p>
          <a:p>
            <a:r>
              <a:rPr lang="ru-RU" sz="2800" b="1" i="1">
                <a:solidFill>
                  <a:srgbClr val="000066"/>
                </a:solidFill>
              </a:rPr>
              <a:t>1993 год – Конституция Российской Федерации</a:t>
            </a:r>
            <a:endParaRPr lang="ru-RU" sz="2800" b="1" i="1" dirty="0">
              <a:solidFill>
                <a:srgbClr val="000066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33AB3C9-E04E-B5C7-B4D9-EA9BB5E14F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3" t="7226" r="30020" b="8277"/>
          <a:stretch/>
        </p:blipFill>
        <p:spPr>
          <a:xfrm rot="20884262">
            <a:off x="3314084" y="3889001"/>
            <a:ext cx="2060753" cy="314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7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30DA91-F8D9-124C-789D-50EE803D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151350-C76E-A3F0-2546-1E28B1A09A3C}"/>
              </a:ext>
            </a:extLst>
          </p:cNvPr>
          <p:cNvSpPr txBox="1"/>
          <p:nvPr/>
        </p:nvSpPr>
        <p:spPr>
          <a:xfrm>
            <a:off x="3008523" y="197864"/>
            <a:ext cx="6174954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50" normalizeH="0" baseline="0" noProof="0">
                <a:ln w="11430"/>
                <a:solidFill>
                  <a:prstClr val="white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Конституция РСФСР 1918 г. </a:t>
            </a:r>
            <a:endParaRPr kumimoji="0" lang="ru-RU" sz="3200" b="1" i="0" u="none" strike="noStrike" kern="1200" cap="none" spc="50" normalizeH="0" baseline="0" noProof="0" dirty="0">
              <a:ln w="11430"/>
              <a:solidFill>
                <a:srgbClr val="A5002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711565-B65A-3120-8B3D-54C07FC7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4" y="1209321"/>
            <a:ext cx="4414336" cy="5227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EA374-7CC3-7E0B-CE60-ED80CDBFBB9A}"/>
              </a:ext>
            </a:extLst>
          </p:cNvPr>
          <p:cNvSpPr txBox="1"/>
          <p:nvPr/>
        </p:nvSpPr>
        <p:spPr>
          <a:xfrm>
            <a:off x="5351444" y="1101942"/>
            <a:ext cx="61749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(Основной Закон) Российской Социалистической Федеративной Советской Республики, принятая V Всероссийским Съездом Советов в заседании от 10 июля 1918 года.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3315D-85A5-80C7-0158-E3ABCF630D84}"/>
              </a:ext>
            </a:extLst>
          </p:cNvPr>
          <p:cNvSpPr txBox="1"/>
          <p:nvPr/>
        </p:nvSpPr>
        <p:spPr>
          <a:xfrm>
            <a:off x="5173094" y="3040934"/>
            <a:ext cx="49504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Она подвела итог начальному периоду строительства Советского государства, закрепила завоевания Великой Октябрьской социалистической революции.</a:t>
            </a:r>
            <a:endParaRPr lang="ru-RU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51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dir="u" pattern="hexagon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.2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|0"/>
</p:tagLst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09718_TF02923944" id="{FD452A96-9397-4E55-B13E-1287DFC5A149}" vid="{D91014FE-B126-4C64-8B83-8CAA7B08148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70C04F-E7AC-41AB-9C6D-1B1BB88BFF7F}">
  <ds:schemaRefs>
    <ds:schemaRef ds:uri="4873beb7-5857-4685-be1f-d57550cc96c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1371</TotalTime>
  <Words>624</Words>
  <Application>Microsoft Office PowerPoint</Application>
  <PresentationFormat>Широкоэкранный</PresentationFormat>
  <Paragraphs>65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Bookman Old Style</vt:lpstr>
      <vt:lpstr>Calibri</vt:lpstr>
      <vt:lpstr>Georgia</vt:lpstr>
      <vt:lpstr>Segoe UI</vt:lpstr>
      <vt:lpstr>Segoe UI Light</vt:lpstr>
      <vt:lpstr>Times New Roman</vt:lpstr>
      <vt:lpstr>WelcomeDoc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Гимн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Органы государственной власти</vt:lpstr>
      <vt:lpstr>  Действующий президент РФ Путин Владимир Владимирович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декабря- День Конституции Российской Федерации</dc:title>
  <dc:creator>пк</dc:creator>
  <cp:keywords/>
  <cp:lastModifiedBy>User</cp:lastModifiedBy>
  <cp:revision>32</cp:revision>
  <dcterms:created xsi:type="dcterms:W3CDTF">2020-12-01T10:46:58Z</dcterms:created>
  <dcterms:modified xsi:type="dcterms:W3CDTF">2024-12-10T17:38:52Z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